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1.jpg" descr="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2.jpg" descr="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3.jpg" descr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049" y="174083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4.jpg" descr="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57973" y="0"/>
            <a:ext cx="243814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6.jpg" descr="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2540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8.jpg" descr="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4" y="0"/>
            <a:ext cx="243814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9.jpg" descr="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1.jpg" descr="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12.jpg" descr="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49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13.jpg" descr="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110" y="-12700"/>
            <a:ext cx="243814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14.jpg" descr="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2540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15.jpg" descr="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16.jpg" descr="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17.jpg" descr="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18.jpg" descr="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7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19.jpg" descr="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20.jpg" descr="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170" y="0"/>
            <a:ext cx="243814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21.jpg" descr="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-1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22.jpg" descr="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" y="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23.jpg" descr="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400" y="0"/>
            <a:ext cx="2438139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24.jpg" descr="24.jpg"/>
          <p:cNvPicPr>
            <a:picLocks noChangeAspect="1"/>
          </p:cNvPicPr>
          <p:nvPr/>
        </p:nvPicPr>
        <p:blipFill>
          <a:blip r:embed="rId2">
            <a:extLst/>
          </a:blip>
          <a:srcRect l="0" t="3250" r="2439" b="0"/>
          <a:stretch>
            <a:fillRect/>
          </a:stretch>
        </p:blipFill>
        <p:spPr>
          <a:xfrm>
            <a:off x="-103288" y="-24189"/>
            <a:ext cx="24583325" cy="137145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